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56" r:id="rId3"/>
    <p:sldId id="257" r:id="rId4"/>
    <p:sldId id="261" r:id="rId5"/>
    <p:sldId id="262" r:id="rId6"/>
    <p:sldId id="258" r:id="rId7"/>
    <p:sldId id="263" r:id="rId8"/>
    <p:sldId id="264" r:id="rId9"/>
    <p:sldId id="259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770BD-5CB0-497B-8852-AAFD48ECC30F}" type="datetimeFigureOut">
              <a:rPr lang="el-GR" smtClean="0"/>
              <a:t>10/12/2014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EE96E-AB1E-4D04-AFB9-9C422FE422C8}" type="slidenum">
              <a:rPr lang="el-GR" smtClean="0"/>
              <a:t>‹#›</a:t>
            </a:fld>
            <a:endParaRPr lang="el-GR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770BD-5CB0-497B-8852-AAFD48ECC30F}" type="datetimeFigureOut">
              <a:rPr lang="el-GR" smtClean="0"/>
              <a:t>10/12/2014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EE96E-AB1E-4D04-AFB9-9C422FE422C8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770BD-5CB0-497B-8852-AAFD48ECC30F}" type="datetimeFigureOut">
              <a:rPr lang="el-GR" smtClean="0"/>
              <a:t>10/12/2014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EE96E-AB1E-4D04-AFB9-9C422FE422C8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770BD-5CB0-497B-8852-AAFD48ECC30F}" type="datetimeFigureOut">
              <a:rPr lang="el-GR" smtClean="0"/>
              <a:t>10/12/2014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EE96E-AB1E-4D04-AFB9-9C422FE422C8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770BD-5CB0-497B-8852-AAFD48ECC30F}" type="datetimeFigureOut">
              <a:rPr lang="el-GR" smtClean="0"/>
              <a:t>10/12/2014</a:t>
            </a:fld>
            <a:endParaRPr lang="el-GR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EE96E-AB1E-4D04-AFB9-9C422FE422C8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770BD-5CB0-497B-8852-AAFD48ECC30F}" type="datetimeFigureOut">
              <a:rPr lang="el-GR" smtClean="0"/>
              <a:t>10/12/2014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EE96E-AB1E-4D04-AFB9-9C422FE422C8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770BD-5CB0-497B-8852-AAFD48ECC30F}" type="datetimeFigureOut">
              <a:rPr lang="el-GR" smtClean="0"/>
              <a:t>10/12/2014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EE96E-AB1E-4D04-AFB9-9C422FE422C8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770BD-5CB0-497B-8852-AAFD48ECC30F}" type="datetimeFigureOut">
              <a:rPr lang="el-GR" smtClean="0"/>
              <a:t>10/12/2014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EE96E-AB1E-4D04-AFB9-9C422FE422C8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770BD-5CB0-497B-8852-AAFD48ECC30F}" type="datetimeFigureOut">
              <a:rPr lang="el-GR" smtClean="0"/>
              <a:t>10/12/2014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EE96E-AB1E-4D04-AFB9-9C422FE422C8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770BD-5CB0-497B-8852-AAFD48ECC30F}" type="datetimeFigureOut">
              <a:rPr lang="el-GR" smtClean="0"/>
              <a:t>10/12/2014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EE96E-AB1E-4D04-AFB9-9C422FE422C8}" type="slidenum">
              <a:rPr lang="el-GR" smtClean="0"/>
              <a:t>‹#›</a:t>
            </a:fld>
            <a:endParaRPr lang="el-GR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770BD-5CB0-497B-8852-AAFD48ECC30F}" type="datetimeFigureOut">
              <a:rPr lang="el-GR" smtClean="0"/>
              <a:t>10/12/2014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EE96E-AB1E-4D04-AFB9-9C422FE422C8}" type="slidenum">
              <a:rPr lang="el-GR" smtClean="0"/>
              <a:t>‹#›</a:t>
            </a:fld>
            <a:endParaRPr lang="el-GR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86F770BD-5CB0-497B-8852-AAFD48ECC30F}" type="datetimeFigureOut">
              <a:rPr lang="el-GR" smtClean="0"/>
              <a:t>10/12/2014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800EE96E-AB1E-4D04-AFB9-9C422FE422C8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79512" y="1772816"/>
            <a:ext cx="4419600" cy="3240360"/>
          </a:xfrm>
        </p:spPr>
        <p:txBody>
          <a:bodyPr>
            <a:noAutofit/>
          </a:bodyPr>
          <a:lstStyle/>
          <a:p>
            <a:endParaRPr lang="en-US" sz="2400" b="1" dirty="0" smtClean="0"/>
          </a:p>
          <a:p>
            <a:pPr algn="ctr"/>
            <a:r>
              <a:rPr lang="en-US" sz="3600" b="1" u="sng" dirty="0" smtClean="0"/>
              <a:t>Social and Political rights</a:t>
            </a:r>
          </a:p>
          <a:p>
            <a:pPr algn="ctr"/>
            <a:r>
              <a:rPr lang="en-US" sz="3600" i="1" dirty="0" smtClean="0"/>
              <a:t>Freedom of speech</a:t>
            </a:r>
          </a:p>
          <a:p>
            <a:pPr algn="ctr"/>
            <a:r>
              <a:rPr lang="en-US" sz="3600" i="1" dirty="0" smtClean="0"/>
              <a:t>Freedom of the press</a:t>
            </a:r>
            <a:endParaRPr lang="el-GR" sz="3600" i="1" dirty="0"/>
          </a:p>
        </p:txBody>
      </p:sp>
    </p:spTree>
    <p:extLst>
      <p:ext uri="{BB962C8B-B14F-4D97-AF65-F5344CB8AC3E}">
        <p14:creationId xmlns:p14="http://schemas.microsoft.com/office/powerpoint/2010/main" val="2236392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“When the owner of the factory became aware of my discovery he sent 5 men to abduct me. Fortunately I had a hairgrip and I released myself. I wrote a story about my adventure and all the factory’s slaves became free!</a:t>
            </a:r>
            <a:endParaRPr lang="el-GR" sz="2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772816"/>
            <a:ext cx="3998218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0531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Panagiotis</a:t>
            </a:r>
            <a:r>
              <a:rPr lang="en-US" dirty="0" smtClean="0"/>
              <a:t> report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 smtClean="0"/>
              <a:t>“ I am </a:t>
            </a:r>
            <a:r>
              <a:rPr lang="en-US" sz="2800" dirty="0" err="1" smtClean="0"/>
              <a:t>Panagiotis</a:t>
            </a:r>
            <a:r>
              <a:rPr lang="en-US" sz="2800" dirty="0" smtClean="0"/>
              <a:t> and I found out that in America some powerful people had stolen billions of dollars. Unfortunately they found out that I knew it all about their fraud.”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l-G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321" y="3484700"/>
            <a:ext cx="6226031" cy="3151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0539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692696"/>
            <a:ext cx="4258816" cy="54334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“They abducted me and they locked me into a warehouse. I screamed for help but nobody was there to help me. When it got dark outside a helicopter appeared and took me away saving my life. I went to the TV station where I worked and told my story to everyone”</a:t>
            </a:r>
            <a:endParaRPr lang="el-GR" sz="28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196752"/>
            <a:ext cx="3837806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0684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79512" y="1916832"/>
            <a:ext cx="4419600" cy="3096344"/>
          </a:xfrm>
        </p:spPr>
        <p:txBody>
          <a:bodyPr>
            <a:noAutofit/>
          </a:bodyPr>
          <a:lstStyle/>
          <a:p>
            <a:endParaRPr lang="en-US" sz="2400" b="1" dirty="0" smtClean="0"/>
          </a:p>
          <a:p>
            <a:r>
              <a:rPr lang="en-US" sz="2400" b="1" dirty="0" smtClean="0"/>
              <a:t>We wanted to experience the lack of freedom of speech.</a:t>
            </a:r>
          </a:p>
          <a:p>
            <a:r>
              <a:rPr lang="en-US" sz="2400" b="1" dirty="0" smtClean="0"/>
              <a:t>We pretended to be reporters being blackmailed because we discovered a fraud</a:t>
            </a:r>
          </a:p>
          <a:p>
            <a:r>
              <a:rPr lang="en-US" sz="2400" b="1" dirty="0" smtClean="0"/>
              <a:t>Follow us to our adventures…</a:t>
            </a:r>
            <a:endParaRPr lang="el-GR" sz="2400" b="1" dirty="0"/>
          </a:p>
        </p:txBody>
      </p:sp>
    </p:spTree>
    <p:extLst>
      <p:ext uri="{BB962C8B-B14F-4D97-AF65-F5344CB8AC3E}">
        <p14:creationId xmlns:p14="http://schemas.microsoft.com/office/powerpoint/2010/main" val="2021864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1143000"/>
          </a:xfrm>
        </p:spPr>
        <p:txBody>
          <a:bodyPr/>
          <a:lstStyle/>
          <a:p>
            <a:r>
              <a:rPr lang="en-US" dirty="0" err="1" smtClean="0"/>
              <a:t>Niki’s</a:t>
            </a:r>
            <a:r>
              <a:rPr lang="en-US" dirty="0" smtClean="0"/>
              <a:t> report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600200"/>
            <a:ext cx="3993815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“My name is Marianne and I am a journalist. I found out that the mayor kidnappe</a:t>
            </a:r>
            <a:r>
              <a:rPr lang="en-US" sz="2800" dirty="0" smtClean="0"/>
              <a:t>d children. The mayor became aware of my discovery and </a:t>
            </a:r>
            <a:r>
              <a:rPr lang="en-US" sz="2800" dirty="0" err="1" smtClean="0"/>
              <a:t>payed</a:t>
            </a:r>
            <a:r>
              <a:rPr lang="en-US" sz="2800" dirty="0" smtClean="0"/>
              <a:t> a few men to blackmail me.”</a:t>
            </a:r>
            <a:endParaRPr lang="el-GR" sz="2800" dirty="0"/>
          </a:p>
        </p:txBody>
      </p:sp>
      <p:pic>
        <p:nvPicPr>
          <p:cNvPr id="1026" name="Picture 2" descr="D:\Data\Administrator\Desktop\IMG_247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1015" y="1556792"/>
            <a:ext cx="4225441" cy="4527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1040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0" spc="0" dirty="0" smtClean="0">
                <a:ln>
                  <a:noFill/>
                </a:ln>
                <a:solidFill>
                  <a:srgbClr val="1D3641"/>
                </a:solidFill>
                <a:ea typeface="+mn-ea"/>
                <a:cs typeface="+mn-cs"/>
              </a:rPr>
              <a:t>“They </a:t>
            </a:r>
            <a:r>
              <a:rPr lang="en-US" sz="2800" b="0" spc="0" dirty="0">
                <a:ln>
                  <a:noFill/>
                </a:ln>
                <a:solidFill>
                  <a:srgbClr val="1D3641"/>
                </a:solidFill>
                <a:ea typeface="+mn-ea"/>
                <a:cs typeface="+mn-cs"/>
              </a:rPr>
              <a:t>locked me into my warehouse. Fortunately, I had my </a:t>
            </a:r>
            <a:r>
              <a:rPr lang="en-US" sz="2800" b="0" spc="0" dirty="0" err="1">
                <a:ln>
                  <a:noFill/>
                </a:ln>
                <a:solidFill>
                  <a:srgbClr val="1D3641"/>
                </a:solidFill>
                <a:ea typeface="+mn-ea"/>
                <a:cs typeface="+mn-cs"/>
              </a:rPr>
              <a:t>iphone</a:t>
            </a:r>
            <a:r>
              <a:rPr lang="en-US" sz="2800" b="0" spc="0" dirty="0">
                <a:ln>
                  <a:noFill/>
                </a:ln>
                <a:solidFill>
                  <a:srgbClr val="1D3641"/>
                </a:solidFill>
                <a:ea typeface="+mn-ea"/>
                <a:cs typeface="+mn-cs"/>
              </a:rPr>
              <a:t> into my pocket so I called the police</a:t>
            </a:r>
            <a:r>
              <a:rPr lang="en-US" sz="2800" b="0" spc="0" dirty="0" smtClean="0">
                <a:ln>
                  <a:noFill/>
                </a:ln>
                <a:solidFill>
                  <a:srgbClr val="1D3641"/>
                </a:solidFill>
                <a:ea typeface="+mn-ea"/>
                <a:cs typeface="+mn-cs"/>
              </a:rPr>
              <a:t>.”</a:t>
            </a:r>
            <a:endParaRPr lang="el-GR" sz="28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28800"/>
            <a:ext cx="8208912" cy="4510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7544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pPr marL="274320" lvl="0" indent="-274320">
              <a:spcBef>
                <a:spcPct val="20000"/>
              </a:spcBef>
              <a:tabLst/>
            </a:pPr>
            <a:r>
              <a:rPr lang="en-US" sz="3100" b="0" spc="0" dirty="0" smtClean="0">
                <a:ln>
                  <a:noFill/>
                </a:ln>
                <a:solidFill>
                  <a:srgbClr val="1D3641"/>
                </a:solidFill>
                <a:ea typeface="+mn-ea"/>
                <a:cs typeface="+mn-cs"/>
              </a:rPr>
              <a:t/>
            </a:r>
            <a:br>
              <a:rPr lang="en-US" sz="3100" b="0" spc="0" dirty="0" smtClean="0">
                <a:ln>
                  <a:noFill/>
                </a:ln>
                <a:solidFill>
                  <a:srgbClr val="1D3641"/>
                </a:solidFill>
                <a:ea typeface="+mn-ea"/>
                <a:cs typeface="+mn-cs"/>
              </a:rPr>
            </a:br>
            <a:r>
              <a:rPr lang="en-US" sz="3100" b="0" spc="0" dirty="0">
                <a:ln>
                  <a:noFill/>
                </a:ln>
                <a:solidFill>
                  <a:srgbClr val="1D3641"/>
                </a:solidFill>
                <a:ea typeface="+mn-ea"/>
                <a:cs typeface="+mn-cs"/>
              </a:rPr>
              <a:t/>
            </a:r>
            <a:br>
              <a:rPr lang="en-US" sz="3100" b="0" spc="0" dirty="0">
                <a:ln>
                  <a:noFill/>
                </a:ln>
                <a:solidFill>
                  <a:srgbClr val="1D3641"/>
                </a:solidFill>
                <a:ea typeface="+mn-ea"/>
                <a:cs typeface="+mn-cs"/>
              </a:rPr>
            </a:br>
            <a:r>
              <a:rPr lang="en-US" sz="3100" b="0" spc="0" dirty="0" smtClean="0">
                <a:ln>
                  <a:noFill/>
                </a:ln>
                <a:solidFill>
                  <a:srgbClr val="1D3641"/>
                </a:solidFill>
                <a:ea typeface="+mn-ea"/>
                <a:cs typeface="+mn-cs"/>
              </a:rPr>
              <a:t/>
            </a:r>
            <a:br>
              <a:rPr lang="en-US" sz="3100" b="0" spc="0" dirty="0" smtClean="0">
                <a:ln>
                  <a:noFill/>
                </a:ln>
                <a:solidFill>
                  <a:srgbClr val="1D3641"/>
                </a:solidFill>
                <a:ea typeface="+mn-ea"/>
                <a:cs typeface="+mn-cs"/>
              </a:rPr>
            </a:br>
            <a:r>
              <a:rPr lang="en-US" sz="3100" b="0" spc="0" dirty="0">
                <a:ln>
                  <a:noFill/>
                </a:ln>
                <a:solidFill>
                  <a:srgbClr val="1D3641"/>
                </a:solidFill>
                <a:ea typeface="+mn-ea"/>
                <a:cs typeface="+mn-cs"/>
              </a:rPr>
              <a:t/>
            </a:r>
            <a:br>
              <a:rPr lang="en-US" sz="3100" b="0" spc="0" dirty="0">
                <a:ln>
                  <a:noFill/>
                </a:ln>
                <a:solidFill>
                  <a:srgbClr val="1D3641"/>
                </a:solidFill>
                <a:ea typeface="+mn-ea"/>
                <a:cs typeface="+mn-cs"/>
              </a:rPr>
            </a:br>
            <a:r>
              <a:rPr lang="en-US" sz="3100" b="0" spc="0" dirty="0" smtClean="0">
                <a:ln>
                  <a:noFill/>
                </a:ln>
                <a:solidFill>
                  <a:srgbClr val="1D3641"/>
                </a:solidFill>
                <a:ea typeface="+mn-ea"/>
                <a:cs typeface="+mn-cs"/>
              </a:rPr>
              <a:t>“A </a:t>
            </a:r>
            <a:r>
              <a:rPr lang="en-US" sz="3100" b="0" spc="0" dirty="0">
                <a:ln>
                  <a:noFill/>
                </a:ln>
                <a:solidFill>
                  <a:srgbClr val="1D3641"/>
                </a:solidFill>
                <a:ea typeface="+mn-ea"/>
                <a:cs typeface="+mn-cs"/>
              </a:rPr>
              <a:t>few police officers came and arrested the criminals and in the aftermath the mayor was also arrested.”</a:t>
            </a:r>
            <a:r>
              <a:rPr lang="el-GR" sz="2400" b="0" spc="0" dirty="0">
                <a:ln>
                  <a:noFill/>
                </a:ln>
                <a:solidFill>
                  <a:srgbClr val="1D3641"/>
                </a:solidFill>
                <a:ea typeface="+mn-ea"/>
                <a:cs typeface="+mn-cs"/>
              </a:rPr>
              <a:t/>
            </a:r>
            <a:br>
              <a:rPr lang="el-GR" sz="2400" b="0" spc="0" dirty="0">
                <a:ln>
                  <a:noFill/>
                </a:ln>
                <a:solidFill>
                  <a:srgbClr val="1D3641"/>
                </a:solidFill>
                <a:ea typeface="+mn-ea"/>
                <a:cs typeface="+mn-cs"/>
              </a:rPr>
            </a:b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l-G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04796"/>
            <a:ext cx="8136904" cy="4632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8108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Eleni’s</a:t>
            </a:r>
            <a:r>
              <a:rPr lang="en-US" dirty="0" smtClean="0"/>
              <a:t> report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600200"/>
            <a:ext cx="4258816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“I am </a:t>
            </a:r>
            <a:r>
              <a:rPr lang="en-US" sz="2800" dirty="0" err="1" smtClean="0"/>
              <a:t>Lina</a:t>
            </a:r>
            <a:r>
              <a:rPr lang="en-US" sz="2800" dirty="0" smtClean="0"/>
              <a:t> and I work as a reporter. I found out that in Africa foreign companies exploit local diamond production. They turned indigenous population into slaves.”</a:t>
            </a:r>
            <a:endParaRPr lang="el-GR" sz="2800" dirty="0"/>
          </a:p>
        </p:txBody>
      </p:sp>
      <p:pic>
        <p:nvPicPr>
          <p:cNvPr id="2050" name="Picture 2" descr="D:\Data\Administrator\Desktop\IMG_247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645701"/>
            <a:ext cx="3994900" cy="453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5514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9"/>
            <a:ext cx="8496944" cy="6290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38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7544" y="1052736"/>
            <a:ext cx="368275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“A president of a company gave a command to his private army to abduct me. They put me into a warehouse somewhere in </a:t>
            </a:r>
            <a:r>
              <a:rPr lang="en-US" sz="2800" dirty="0" err="1" smtClean="0"/>
              <a:t>Kongo</a:t>
            </a:r>
            <a:r>
              <a:rPr lang="en-US" sz="2800" dirty="0" smtClean="0"/>
              <a:t>. Finally I managed to escape and I wrote a story about Africa’s diamonds.”</a:t>
            </a:r>
            <a:endParaRPr lang="el-GR" sz="2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0459" y="836712"/>
            <a:ext cx="4211588" cy="5221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2460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Vasiliki’s</a:t>
            </a:r>
            <a:r>
              <a:rPr lang="en-US" dirty="0" smtClean="0"/>
              <a:t> report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600200"/>
            <a:ext cx="4330824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“I am </a:t>
            </a:r>
            <a:r>
              <a:rPr lang="en-US" sz="2800" dirty="0" err="1" smtClean="0"/>
              <a:t>Elina</a:t>
            </a:r>
            <a:r>
              <a:rPr lang="en-US" sz="2800" dirty="0" smtClean="0"/>
              <a:t> and I am a reporter. I found out that in a nuclear power factory they imprison foreign people and they use them for their researches.”</a:t>
            </a:r>
            <a:endParaRPr lang="el-GR" sz="2800" dirty="0"/>
          </a:p>
        </p:txBody>
      </p:sp>
      <p:pic>
        <p:nvPicPr>
          <p:cNvPr id="3074" name="Picture 2" descr="D:\Data\Administrator\Desktop\IMG_24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3773" y="1628800"/>
            <a:ext cx="3774422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8048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Πλεκτό">
  <a:themeElements>
    <a:clrScheme name="Πλεκτό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Διάμεσος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Πλεκτό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96</TotalTime>
  <Words>344</Words>
  <Application>Microsoft Office PowerPoint</Application>
  <PresentationFormat>Προβολή στην οθόνη (4:3)</PresentationFormat>
  <Paragraphs>21</Paragraphs>
  <Slides>12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12</vt:i4>
      </vt:variant>
    </vt:vector>
  </HeadingPairs>
  <TitlesOfParts>
    <vt:vector size="13" baseType="lpstr">
      <vt:lpstr>Πλεκτό</vt:lpstr>
      <vt:lpstr>Παρουσίαση του PowerPoint</vt:lpstr>
      <vt:lpstr>Παρουσίαση του PowerPoint</vt:lpstr>
      <vt:lpstr>Niki’s report</vt:lpstr>
      <vt:lpstr>“They locked me into my warehouse. Fortunately, I had my iphone into my pocket so I called the police.”</vt:lpstr>
      <vt:lpstr>    “A few police officers came and arrested the criminals and in the aftermath the mayor was also arrested.” </vt:lpstr>
      <vt:lpstr>Eleni’s report</vt:lpstr>
      <vt:lpstr>Παρουσίαση του PowerPoint</vt:lpstr>
      <vt:lpstr>Παρουσίαση του PowerPoint</vt:lpstr>
      <vt:lpstr>Vasiliki’s report</vt:lpstr>
      <vt:lpstr>Παρουσίαση του PowerPoint</vt:lpstr>
      <vt:lpstr>Panagiotis report</vt:lpstr>
      <vt:lpstr>Παρουσίαση του PowerPoint</vt:lpstr>
    </vt:vector>
  </TitlesOfParts>
  <Company>xxx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xxx</dc:creator>
  <cp:lastModifiedBy>xxx</cp:lastModifiedBy>
  <cp:revision>19</cp:revision>
  <dcterms:created xsi:type="dcterms:W3CDTF">2014-12-09T17:38:19Z</dcterms:created>
  <dcterms:modified xsi:type="dcterms:W3CDTF">2014-12-10T14:58:01Z</dcterms:modified>
</cp:coreProperties>
</file>