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  <p:sldId id="275" r:id="rId5"/>
    <p:sldId id="262" r:id="rId6"/>
    <p:sldId id="263" r:id="rId7"/>
    <p:sldId id="264" r:id="rId8"/>
  </p:sldIdLst>
  <p:sldSz cx="9144000" cy="6858000" type="screen4x3"/>
  <p:notesSz cx="6858000" cy="9144000"/>
  <p:custDataLst>
    <p:tags r:id="rId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4F9-33FA-4757-8C61-EE7E619AA136}" type="datetimeFigureOut">
              <a:rPr lang="el-GR" smtClean="0"/>
              <a:t>24/11/2014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BD66-F7E6-4FF5-9F4C-346C5FCC4D9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4F9-33FA-4757-8C61-EE7E619AA136}" type="datetimeFigureOut">
              <a:rPr lang="el-GR" smtClean="0"/>
              <a:t>24/11/2014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BD66-F7E6-4FF5-9F4C-346C5FCC4D9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4F9-33FA-4757-8C61-EE7E619AA136}" type="datetimeFigureOut">
              <a:rPr lang="el-GR" smtClean="0"/>
              <a:t>24/11/2014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BD66-F7E6-4FF5-9F4C-346C5FCC4D9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4F9-33FA-4757-8C61-EE7E619AA136}" type="datetimeFigureOut">
              <a:rPr lang="el-GR" smtClean="0"/>
              <a:t>24/11/2014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BD66-F7E6-4FF5-9F4C-346C5FCC4D9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4F9-33FA-4757-8C61-EE7E619AA136}" type="datetimeFigureOut">
              <a:rPr lang="el-GR" smtClean="0"/>
              <a:t>24/11/2014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BD66-F7E6-4FF5-9F4C-346C5FCC4D9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4F9-33FA-4757-8C61-EE7E619AA136}" type="datetimeFigureOut">
              <a:rPr lang="el-GR" smtClean="0"/>
              <a:t>24/11/2014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BD66-F7E6-4FF5-9F4C-346C5FCC4D9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4F9-33FA-4757-8C61-EE7E619AA136}" type="datetimeFigureOut">
              <a:rPr lang="el-GR" smtClean="0"/>
              <a:t>24/11/2014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BD66-F7E6-4FF5-9F4C-346C5FCC4D9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4F9-33FA-4757-8C61-EE7E619AA136}" type="datetimeFigureOut">
              <a:rPr lang="el-GR" smtClean="0"/>
              <a:t>24/11/2014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BD66-F7E6-4FF5-9F4C-346C5FCC4D9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4F9-33FA-4757-8C61-EE7E619AA136}" type="datetimeFigureOut">
              <a:rPr lang="el-GR" smtClean="0"/>
              <a:t>24/11/2014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BD66-F7E6-4FF5-9F4C-346C5FCC4D9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4F9-33FA-4757-8C61-EE7E619AA136}" type="datetimeFigureOut">
              <a:rPr lang="el-GR" smtClean="0"/>
              <a:t>24/11/2014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BD66-F7E6-4FF5-9F4C-346C5FCC4D9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4F9-33FA-4757-8C61-EE7E619AA136}" type="datetimeFigureOut">
              <a:rPr lang="el-GR" smtClean="0"/>
              <a:t>24/11/2014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BD66-F7E6-4FF5-9F4C-346C5FCC4D9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9C4F9-33FA-4757-8C61-EE7E619AA136}" type="datetimeFigureOut">
              <a:rPr lang="el-GR" smtClean="0"/>
              <a:t>24/11/2014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5BD66-F7E6-4FF5-9F4C-346C5FCC4D9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Υπότιτλος"/>
          <p:cNvSpPr txBox="1">
            <a:spLocks/>
          </p:cNvSpPr>
          <p:nvPr/>
        </p:nvSpPr>
        <p:spPr>
          <a:xfrm>
            <a:off x="1475656" y="3140968"/>
            <a:ext cx="64008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hiller" pitchFamily="82" charset="0"/>
                <a:ea typeface="+mn-ea"/>
                <a:cs typeface="+mn-cs"/>
              </a:rPr>
              <a:t>“One’s dignity may be assaulted, vandalized and cruelly mocked, but it can never be taken away unless it is surrendered”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/>
          </p:cNvSpPr>
          <p:nvPr/>
        </p:nvSpPr>
        <p:spPr>
          <a:xfrm>
            <a:off x="467544" y="1988840"/>
            <a:ext cx="8229600" cy="2520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iller" pitchFamily="82" charset="0"/>
                <a:ea typeface="+mj-ea"/>
                <a:cs typeface="+mj-cs"/>
              </a:rPr>
              <a:t>Self confidence and dignity</a:t>
            </a:r>
            <a:b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iller" pitchFamily="82" charset="0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iller" pitchFamily="82" charset="0"/>
                <a:ea typeface="+mj-ea"/>
                <a:cs typeface="+mj-cs"/>
              </a:rPr>
              <a:t>we have the right to dream…the right to dignity!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5202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0648"/>
            <a:ext cx="2604566" cy="260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60648"/>
            <a:ext cx="2627784" cy="262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12976"/>
            <a:ext cx="2532559" cy="253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284984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356992"/>
            <a:ext cx="2555776" cy="25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3563888" y="5842337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Chiller" pitchFamily="82" charset="0"/>
              </a:rPr>
              <a:t>Vasiliki</a:t>
            </a:r>
            <a:endParaRPr lang="el-GR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532558" cy="253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2564457" cy="256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88640"/>
            <a:ext cx="2564457" cy="256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924944"/>
            <a:ext cx="2996505" cy="299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924944"/>
            <a:ext cx="30243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3707904" y="5842337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Chiller" pitchFamily="82" charset="0"/>
              </a:rPr>
              <a:t>Giorgos</a:t>
            </a:r>
            <a:endParaRPr lang="el-GR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2555329" cy="255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8640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6378" y="188640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996952"/>
            <a:ext cx="2555329" cy="255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996952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996952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3707904" y="5661248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Chiller" pitchFamily="82" charset="0"/>
              </a:rPr>
              <a:t>Irini</a:t>
            </a:r>
            <a:endParaRPr lang="el-GR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2636465" cy="263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5" y="188641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996952"/>
            <a:ext cx="2627337" cy="26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996952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068960"/>
            <a:ext cx="2483321" cy="248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3707904" y="5661248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Chiller" pitchFamily="82" charset="0"/>
              </a:rPr>
              <a:t>Rafail</a:t>
            </a:r>
            <a:endParaRPr lang="el-GR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2564457" cy="256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8640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241" y="188641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2996953"/>
            <a:ext cx="2520279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7" y="2924945"/>
            <a:ext cx="2520279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241" y="2996953"/>
            <a:ext cx="2592288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3491880" y="5589240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Chiller" pitchFamily="82" charset="0"/>
              </a:rPr>
              <a:t>Antonia</a:t>
            </a:r>
            <a:endParaRPr lang="el-GR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4d0cfef7f2b27111e9d8f489d61b55c281ed559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33</Words>
  <Application>Microsoft Office PowerPoint</Application>
  <PresentationFormat>Προβολή στην οθόνη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DIGNITY αξιοπρέπεια</dc:title>
  <dc:creator>juannita</dc:creator>
  <cp:lastModifiedBy>juannita</cp:lastModifiedBy>
  <cp:revision>18</cp:revision>
  <dcterms:created xsi:type="dcterms:W3CDTF">2014-11-24T12:47:21Z</dcterms:created>
  <dcterms:modified xsi:type="dcterms:W3CDTF">2014-11-24T15:22:08Z</dcterms:modified>
</cp:coreProperties>
</file>