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4379-83A7-40E7-87B6-88BFADCA60AD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A525-3CDE-4FA2-909B-EF077AD4DF0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525-3CDE-4FA2-909B-EF077AD4DF0B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315F-848B-4144-872A-CD5BB9D3B6B2}" type="datetimeFigureOut">
              <a:rPr lang="el-GR" smtClean="0"/>
              <a:t>25/11/2014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D1B4-4DDF-4B28-A527-B8C9CEC7E52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Υπότιτλος"/>
          <p:cNvSpPr txBox="1">
            <a:spLocks/>
          </p:cNvSpPr>
          <p:nvPr/>
        </p:nvSpPr>
        <p:spPr>
          <a:xfrm>
            <a:off x="1475656" y="3140968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hiller" pitchFamily="82" charset="0"/>
                <a:ea typeface="+mn-ea"/>
                <a:cs typeface="+mn-cs"/>
              </a:rPr>
              <a:t>“One’s dignity may be assaulted, vandalized and cruelly mocked, but it can never be taken away unless it is surrendered”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52027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250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448271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923928" y="558924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hiller" pitchFamily="82" charset="0"/>
              </a:rPr>
              <a:t>Sofia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56445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864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4369" y="188641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068961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068960"/>
            <a:ext cx="2555329" cy="25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068960"/>
            <a:ext cx="2555329" cy="25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563888" y="566124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Katerina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420441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455937" cy="24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258" y="18864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005633"/>
            <a:ext cx="2555776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8026" y="2996952"/>
            <a:ext cx="2476102" cy="24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96952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851920" y="558924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Eleni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492449" cy="2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696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996952"/>
            <a:ext cx="2555329" cy="25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635896" y="558924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Giorgos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69af9d5194ccd5a3761534e0b4fb4114e5438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</Words>
  <Application>Microsoft Office PowerPoint</Application>
  <PresentationFormat>Προβολή στην οθόνη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juannita</dc:creator>
  <cp:lastModifiedBy>juannita</cp:lastModifiedBy>
  <cp:revision>7</cp:revision>
  <dcterms:created xsi:type="dcterms:W3CDTF">2014-11-25T13:17:10Z</dcterms:created>
  <dcterms:modified xsi:type="dcterms:W3CDTF">2014-11-25T14:29:54Z</dcterms:modified>
</cp:coreProperties>
</file>