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4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3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5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0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79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3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9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97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04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1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4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B5CF-96B9-4231-8392-2250A4943E3B}" type="datetimeFigureOut">
              <a:rPr lang="el-GR" smtClean="0"/>
              <a:t>21/2/2015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F100-103B-403B-8069-3B438F20A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8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  <a:t>Presenting </a:t>
            </a:r>
            <a:b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  <a:t>Children’s Rights Convention (CRC)</a:t>
            </a:r>
            <a:endParaRPr lang="el-GR" sz="5400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60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a\Administrator\Desktop\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" y="1052736"/>
            <a:ext cx="885788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4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\Administrator\Desktop\φωτογραφία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Administrator\Desktop\φωτογραφία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8" y="0"/>
            <a:ext cx="9164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7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Administrator\Desktop\φωτογραφία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9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ta\Administrator\Desktop\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3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ta\Administrator\Desktop\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1000"/>
            <a:ext cx="64087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Administrator\Desktop\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4516"/>
            <a:ext cx="6096000" cy="56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2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\Administrator\Desktop\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Ravie" pitchFamily="82" charset="0"/>
              </a:rPr>
              <a:t>Children rights bind us together!</a:t>
            </a:r>
            <a:endParaRPr lang="el-G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49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Presenting  Children’s Rights Convention (CRC)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Children rights bind us together!</vt:lpstr>
      <vt:lpstr>Παρουσίαση του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 Children’s Rights Convention (CRC)</dc:title>
  <dc:creator>xxx</dc:creator>
  <cp:lastModifiedBy>xxx</cp:lastModifiedBy>
  <cp:revision>2</cp:revision>
  <dcterms:created xsi:type="dcterms:W3CDTF">2015-02-21T16:46:53Z</dcterms:created>
  <dcterms:modified xsi:type="dcterms:W3CDTF">2015-02-21T17:05:28Z</dcterms:modified>
</cp:coreProperties>
</file>