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4DBA1-546F-4E4E-BE64-BEC02396FBB2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FEA91-1D42-47E6-AB39-67D4C91212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4DBA1-546F-4E4E-BE64-BEC02396FBB2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FEA91-1D42-47E6-AB39-67D4C91212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4DBA1-546F-4E4E-BE64-BEC02396FBB2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FEA91-1D42-47E6-AB39-67D4C91212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4DBA1-546F-4E4E-BE64-BEC02396FBB2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FEA91-1D42-47E6-AB39-67D4C91212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4DBA1-546F-4E4E-BE64-BEC02396FBB2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FEA91-1D42-47E6-AB39-67D4C91212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4DBA1-546F-4E4E-BE64-BEC02396FBB2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FEA91-1D42-47E6-AB39-67D4C91212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4DBA1-546F-4E4E-BE64-BEC02396FBB2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FEA91-1D42-47E6-AB39-67D4C91212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4DBA1-546F-4E4E-BE64-BEC02396FBB2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FEA91-1D42-47E6-AB39-67D4C91212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4DBA1-546F-4E4E-BE64-BEC02396FBB2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FEA91-1D42-47E6-AB39-67D4C91212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4DBA1-546F-4E4E-BE64-BEC02396FBB2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FEA91-1D42-47E6-AB39-67D4C91212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ύλεμα μίας γωνίας ορθογωνίου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4DBA1-546F-4E4E-BE64-BEC02396FBB2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FEA91-1D42-47E6-AB39-67D4C912124D}" type="slidenum">
              <a:rPr lang="el-GR" smtClean="0"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E4DBA1-546F-4E4E-BE64-BEC02396FBB2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2FEA91-1D42-47E6-AB39-67D4C912124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 Αριστοτέλης αποφασίζει να μιλήσει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Ομάδα «Παρόν»: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12518" t="31983" r="12518" b="13740"/>
          <a:stretch>
            <a:fillRect/>
          </a:stretch>
        </p:blipFill>
        <p:spPr bwMode="auto">
          <a:xfrm>
            <a:off x="642910" y="1214422"/>
            <a:ext cx="778674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4392" t="34180" r="5563" b="12109"/>
          <a:stretch>
            <a:fillRect/>
          </a:stretch>
        </p:blipFill>
        <p:spPr bwMode="auto">
          <a:xfrm>
            <a:off x="500034" y="1000108"/>
            <a:ext cx="7881559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3843" t="33203" r="35212" b="13086"/>
          <a:stretch>
            <a:fillRect/>
          </a:stretch>
        </p:blipFill>
        <p:spPr bwMode="auto">
          <a:xfrm>
            <a:off x="571472" y="1500174"/>
            <a:ext cx="792958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</TotalTime>
  <Words>9</Words>
  <Application>Microsoft Office PowerPoint</Application>
  <PresentationFormat>Προβολή στην οθόνη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Άποψη</vt:lpstr>
      <vt:lpstr>Ο Αριστοτέλης αποφασίζει να μιλήσει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Αριστοτέλης αποφασίζει να μιλήσει</dc:title>
  <dc:creator>DELL LAPTOP 2022</dc:creator>
  <cp:lastModifiedBy>DELL LAPTOP 2022</cp:lastModifiedBy>
  <cp:revision>2</cp:revision>
  <dcterms:created xsi:type="dcterms:W3CDTF">2022-10-12T13:22:29Z</dcterms:created>
  <dcterms:modified xsi:type="dcterms:W3CDTF">2022-10-12T13:32:31Z</dcterms:modified>
</cp:coreProperties>
</file>