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85728F-918E-40B4-AE62-ADBFB3C7252D}" type="datetimeFigureOut">
              <a:rPr lang="el-GR" smtClean="0"/>
              <a:t>12/10/2022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FE75DC-1923-4206-AB4C-222DB2B9AB89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Ο Αριστοτέλης νικά τον νταή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Ομάδα «Παρελθόν»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4941" t="33203" r="6112" b="13086"/>
          <a:stretch>
            <a:fillRect/>
          </a:stretch>
        </p:blipFill>
        <p:spPr bwMode="auto">
          <a:xfrm>
            <a:off x="0" y="1571612"/>
            <a:ext cx="9144000" cy="378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843" t="34180" r="35212" b="12109"/>
          <a:stretch>
            <a:fillRect/>
          </a:stretch>
        </p:blipFill>
        <p:spPr bwMode="auto">
          <a:xfrm>
            <a:off x="571472" y="1857364"/>
            <a:ext cx="792961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9</Words>
  <Application>Microsoft Office PowerPoint</Application>
  <PresentationFormat>Προβολή στην οθόνη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Ροή</vt:lpstr>
      <vt:lpstr>Ο Αριστοτέλης νικά τον νταή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Αριστοτέλης νικά τον νταή</dc:title>
  <dc:creator>DELL LAPTOP 2022</dc:creator>
  <cp:lastModifiedBy>DELL LAPTOP 2022</cp:lastModifiedBy>
  <cp:revision>1</cp:revision>
  <dcterms:created xsi:type="dcterms:W3CDTF">2022-10-12T13:32:53Z</dcterms:created>
  <dcterms:modified xsi:type="dcterms:W3CDTF">2022-10-12T13:37:09Z</dcterms:modified>
</cp:coreProperties>
</file>