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8412B91-032C-4E9A-96A3-F1D15D01D70E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C546C9B-7F98-40AF-A512-67395A0575D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2B91-032C-4E9A-96A3-F1D15D01D70E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6C9B-7F98-40AF-A512-67395A0575D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2B91-032C-4E9A-96A3-F1D15D01D70E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6C9B-7F98-40AF-A512-67395A0575D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2B91-032C-4E9A-96A3-F1D15D01D70E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6C9B-7F98-40AF-A512-67395A0575D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2B91-032C-4E9A-96A3-F1D15D01D70E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6C9B-7F98-40AF-A512-67395A0575D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2B91-032C-4E9A-96A3-F1D15D01D70E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6C9B-7F98-40AF-A512-67395A0575D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412B91-032C-4E9A-96A3-F1D15D01D70E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546C9B-7F98-40AF-A512-67395A0575D2}" type="slidenum">
              <a:rPr lang="el-GR" smtClean="0"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8412B91-032C-4E9A-96A3-F1D15D01D70E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C546C9B-7F98-40AF-A512-67395A0575D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2B91-032C-4E9A-96A3-F1D15D01D70E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6C9B-7F98-40AF-A512-67395A0575D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2B91-032C-4E9A-96A3-F1D15D01D70E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6C9B-7F98-40AF-A512-67395A0575D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2B91-032C-4E9A-96A3-F1D15D01D70E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6C9B-7F98-40AF-A512-67395A0575D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8412B91-032C-4E9A-96A3-F1D15D01D70E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C546C9B-7F98-40AF-A512-67395A0575D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Οι συμβουλές του Αριστοτέλη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Ομάδα «Μέλλον»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0431" t="32226" r="7759" b="14062"/>
          <a:stretch>
            <a:fillRect/>
          </a:stretch>
        </p:blipFill>
        <p:spPr bwMode="auto">
          <a:xfrm>
            <a:off x="0" y="1571612"/>
            <a:ext cx="9072626" cy="3706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7569" t="35156" r="6112" b="10156"/>
          <a:stretch>
            <a:fillRect/>
          </a:stretch>
        </p:blipFill>
        <p:spPr bwMode="auto">
          <a:xfrm>
            <a:off x="0" y="1714488"/>
            <a:ext cx="9144000" cy="4112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4941" t="35156" r="64861" b="13086"/>
          <a:stretch>
            <a:fillRect/>
          </a:stretch>
        </p:blipFill>
        <p:spPr bwMode="auto">
          <a:xfrm>
            <a:off x="2857488" y="1571612"/>
            <a:ext cx="392909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</TotalTime>
  <Words>8</Words>
  <Application>Microsoft Office PowerPoint</Application>
  <PresentationFormat>Προβολή στην οθόνη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Αστικό</vt:lpstr>
      <vt:lpstr>Οι συμβουλές του Αριστοτέλη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συμβουλές του Αριστοτέλη</dc:title>
  <dc:creator>DELL LAPTOP 2022</dc:creator>
  <cp:lastModifiedBy>DELL LAPTOP 2022</cp:lastModifiedBy>
  <cp:revision>1</cp:revision>
  <dcterms:created xsi:type="dcterms:W3CDTF">2022-10-12T14:24:55Z</dcterms:created>
  <dcterms:modified xsi:type="dcterms:W3CDTF">2022-10-12T14:29:28Z</dcterms:modified>
</cp:coreProperties>
</file>