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BA7CC-53E6-4C79-B4BD-C789A063F166}" type="datetimeFigureOut">
              <a:rPr lang="el-GR" smtClean="0"/>
              <a:t>19/11/2022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163C9-19BD-4457-8996-9816B4C8BC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BA7CC-53E6-4C79-B4BD-C789A063F166}" type="datetimeFigureOut">
              <a:rPr lang="el-GR" smtClean="0"/>
              <a:t>19/11/2022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163C9-19BD-4457-8996-9816B4C8BC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BA7CC-53E6-4C79-B4BD-C789A063F166}" type="datetimeFigureOut">
              <a:rPr lang="el-GR" smtClean="0"/>
              <a:t>19/11/2022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163C9-19BD-4457-8996-9816B4C8BC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BA7CC-53E6-4C79-B4BD-C789A063F166}" type="datetimeFigureOut">
              <a:rPr lang="el-GR" smtClean="0"/>
              <a:t>19/11/2022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163C9-19BD-4457-8996-9816B4C8BC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BA7CC-53E6-4C79-B4BD-C789A063F166}" type="datetimeFigureOut">
              <a:rPr lang="el-GR" smtClean="0"/>
              <a:t>19/11/2022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163C9-19BD-4457-8996-9816B4C8BC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BA7CC-53E6-4C79-B4BD-C789A063F166}" type="datetimeFigureOut">
              <a:rPr lang="el-GR" smtClean="0"/>
              <a:t>19/11/2022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163C9-19BD-4457-8996-9816B4C8BC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BA7CC-53E6-4C79-B4BD-C789A063F166}" type="datetimeFigureOut">
              <a:rPr lang="el-GR" smtClean="0"/>
              <a:t>19/11/2022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163C9-19BD-4457-8996-9816B4C8BC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BA7CC-53E6-4C79-B4BD-C789A063F166}" type="datetimeFigureOut">
              <a:rPr lang="el-GR" smtClean="0"/>
              <a:t>19/11/2022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163C9-19BD-4457-8996-9816B4C8BC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BA7CC-53E6-4C79-B4BD-C789A063F166}" type="datetimeFigureOut">
              <a:rPr lang="el-GR" smtClean="0"/>
              <a:t>19/11/2022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163C9-19BD-4457-8996-9816B4C8BC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BA7CC-53E6-4C79-B4BD-C789A063F166}" type="datetimeFigureOut">
              <a:rPr lang="el-GR" smtClean="0"/>
              <a:t>19/11/2022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163C9-19BD-4457-8996-9816B4C8BC0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FBA7CC-53E6-4C79-B4BD-C789A063F166}" type="datetimeFigureOut">
              <a:rPr lang="el-GR" smtClean="0"/>
              <a:t>19/11/2022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A163C9-19BD-4457-8996-9816B4C8BC00}" type="slidenum">
              <a:rPr lang="el-GR" smtClean="0"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9FBA7CC-53E6-4C79-B4BD-C789A063F166}" type="datetimeFigureOut">
              <a:rPr lang="el-GR" smtClean="0"/>
              <a:t>19/11/2022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CA163C9-19BD-4457-8996-9816B4C8BC00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slideplayer.gr/slide/2874364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Τι είναι η ΣΧΟΛΙΚΗ ΒΙΑ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Φτιάχνουμε το ιστόγραμμα της βίας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η ΒΙΑ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Σκέψου λέξεις που σου έρχονται για τη ΒΙΑ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Σκέψου συναισθήματα ακούγοντας τη λέξη ΒΙΑ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slideplayer.gr/slide/2874364/</a:t>
            </a:r>
            <a:endParaRPr lang="el-GR" sz="1200" dirty="0" smtClean="0"/>
          </a:p>
          <a:p>
            <a:pPr>
              <a:buNone/>
            </a:pPr>
            <a:endParaRPr lang="el-GR" sz="1200" dirty="0"/>
          </a:p>
        </p:txBody>
      </p:sp>
      <p:pic>
        <p:nvPicPr>
          <p:cNvPr id="7" name="6 - Θέση περιεχομένου" descr="Σχολική+βία+Συμβαίνει+_+στο+σχολείο,+στην+αίθουσα+ή+και+έξω+απ’+αυτό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1472" y="1785926"/>
            <a:ext cx="4643470" cy="3480408"/>
          </a:xfrm>
        </p:spPr>
      </p:pic>
      <p:sp>
        <p:nvSpPr>
          <p:cNvPr id="8" name="7 - Ορθογώνιο"/>
          <p:cNvSpPr/>
          <p:nvPr/>
        </p:nvSpPr>
        <p:spPr>
          <a:xfrm>
            <a:off x="4572000" y="4786322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https://anoixtosxoleio.weebly.com/-blog/61</a:t>
            </a:r>
            <a:endParaRPr lang="el-GR" sz="1200" dirty="0"/>
          </a:p>
        </p:txBody>
      </p:sp>
      <p:pic>
        <p:nvPicPr>
          <p:cNvPr id="9" name="8 - Εικόνα" descr="αρχείο λήψη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2571744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ΜΟΡΦΕΣ ΤΗΣ ΒΙΑΣ- σωματική</a:t>
            </a:r>
            <a:endParaRPr lang="el-GR" dirty="0"/>
          </a:p>
        </p:txBody>
      </p:sp>
      <p:pic>
        <p:nvPicPr>
          <p:cNvPr id="4" name="3 - Θέση περιεχομένου" descr="C:\Users\Μπαμπης\Downloads\image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642918"/>
            <a:ext cx="42148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ΜΟΡΦΕΣ ΤΗΣ ΒΙΑΣ- λεκτική</a:t>
            </a:r>
            <a:endParaRPr lang="el-GR" dirty="0"/>
          </a:p>
        </p:txBody>
      </p:sp>
      <p:pic>
        <p:nvPicPr>
          <p:cNvPr id="4" name="3 - Θέση περιεχομένου" descr="C:\Users\Μπαμπης\Downloads\ΜΟΡΦΕΣ-ΕΚΦΟΒΙΣΜΟΥ_λεκτική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30225"/>
            <a:ext cx="4143403" cy="47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ΜΟΡΦΕΣ ΒΙΑΣ- κοινωνική, ψυχολογική</a:t>
            </a:r>
            <a:endParaRPr lang="el-GR" dirty="0"/>
          </a:p>
        </p:txBody>
      </p:sp>
      <p:pic>
        <p:nvPicPr>
          <p:cNvPr id="4" name="3 - Θέση περιεχομένου" descr="C:\Users\Μπαμπης\Downloads\ΜΟΡΦΕΣ-ΕΚΦΟΒΙΣΜΟΥ_κοινωνική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30225"/>
            <a:ext cx="3575061" cy="432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ΜΟΡΦΕΣ ΒΙΑΣ- ηλεκτρονική</a:t>
            </a:r>
            <a:endParaRPr lang="el-GR" dirty="0"/>
          </a:p>
        </p:txBody>
      </p:sp>
      <p:pic>
        <p:nvPicPr>
          <p:cNvPr id="4" name="3 - Θέση περιεχομένου" descr="C:\Users\Μπαμπης\Downloads\ΜΟΡΦΕΣ-ΕΚΦΟΒΙΣΜΟΥ_ηλεκτρονική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71480"/>
            <a:ext cx="378621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6610350" y="4418797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800" dirty="0">
                <a:solidFill>
                  <a:prstClr val="black"/>
                </a:solidFill>
              </a:rPr>
              <a:t>https://www.google.com/url?sa=i&amp;url=https%3A%2F%2Fwww.facebook.com%2FInfokids.gr%2Fposts%2F10156788902845348&amp;psig=AOvVaw0UhjyQab5EiicwsNGD6UKu&amp;ust=1668971329444000&amp;source=images&amp;cd=vfe&amp;ved=0CBEQjhxqFwoTCLDL9PL4uvsCFQAAAAAdAAAAABAE</a:t>
            </a:r>
            <a:endParaRPr lang="el-GR" sz="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Βρες τη μορφή βίας</a:t>
            </a:r>
            <a:endParaRPr lang="el-GR" dirty="0"/>
          </a:p>
        </p:txBody>
      </p:sp>
      <p:pic>
        <p:nvPicPr>
          <p:cNvPr id="4" name="3 - Θέση περιεχομένου" descr="C:\Users\Μπαμπης\Downloads\ΕΙΚΟΝΕΣ BULLYING για συζήτηση 2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8576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Σχολικός εκφοβισμός: Τα προφίλ των παιδιών και οι τρόποι αντιμετώπισης του  bullying – Postmode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3" y="1142984"/>
            <a:ext cx="4913364" cy="3357586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4143372" y="464344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s://www.google.com/url?sa=i&amp;url=https%3A%2F%2Fwww.postmodern.gr%2F2017%2F09%2F01%2Fscholikos-ekfovismos-ta-profil-ton-pedion-ke-i-tropi-antimetopisis-tou-bullying%2F&amp;psig=AOvVaw0UhjyQab5EiicwsNGD6UKu&amp;ust=1668971329444000&amp;source=images&amp;cd=vfe&amp;ved=0CBEQjhxqFwoTCLDL9PL4uvsCFQAAAAAdAAAAABAJ</a:t>
            </a:r>
            <a:endParaRPr lang="el-GR" sz="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</TotalTime>
  <Words>63</Words>
  <Application>Microsoft Office PowerPoint</Application>
  <PresentationFormat>Προβολή στην οθόνη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Άποψη</vt:lpstr>
      <vt:lpstr>Τι είναι η ΣΧΟΛΙΚΗ ΒΙΑ</vt:lpstr>
      <vt:lpstr>Τι είναι η ΒΙΑ</vt:lpstr>
      <vt:lpstr>ΜΟΡΦΕΣ ΤΗΣ ΒΙΑΣ- σωματική</vt:lpstr>
      <vt:lpstr>ΜΟΡΦΕΣ ΤΗΣ ΒΙΑΣ- λεκτική</vt:lpstr>
      <vt:lpstr>ΜΟΡΦΕΣ ΒΙΑΣ- κοινωνική, ψυχολογική</vt:lpstr>
      <vt:lpstr>ΜΟΡΦΕΣ ΒΙΑΣ- ηλεκτρονική</vt:lpstr>
      <vt:lpstr>Βρες τη μορφή βίας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 είναι η ΒΙΑ</dc:title>
  <dc:creator>DELL LAPTOP 2022</dc:creator>
  <cp:lastModifiedBy>DELL LAPTOP 2022</cp:lastModifiedBy>
  <cp:revision>7</cp:revision>
  <dcterms:created xsi:type="dcterms:W3CDTF">2022-11-19T18:02:21Z</dcterms:created>
  <dcterms:modified xsi:type="dcterms:W3CDTF">2022-11-19T19:12:22Z</dcterms:modified>
</cp:coreProperties>
</file>